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8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74" r:id="rId8"/>
    <p:sldId id="272" r:id="rId9"/>
    <p:sldId id="273" r:id="rId10"/>
    <p:sldId id="270" r:id="rId11"/>
    <p:sldId id="269" r:id="rId12"/>
    <p:sldId id="271" r:id="rId13"/>
    <p:sldId id="268" r:id="rId14"/>
    <p:sldId id="267" r:id="rId15"/>
    <p:sldId id="264" r:id="rId16"/>
    <p:sldId id="265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7" d="100"/>
          <a:sy n="137" d="100"/>
        </p:scale>
        <p:origin x="-16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0355C-0E6D-3D40-9FA1-EA75AAA0B5C5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26ADE-169D-864B-BE56-96C98E813AF6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0355C-0E6D-3D40-9FA1-EA75AAA0B5C5}" type="datetimeFigureOut">
              <a:rPr lang="en-US" smtClean="0"/>
              <a:t>8/26/15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26ADE-169D-864B-BE56-96C98E813AF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0355C-0E6D-3D40-9FA1-EA75AAA0B5C5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26ADE-169D-864B-BE56-96C98E813AF6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25F0355C-0E6D-3D40-9FA1-EA75AAA0B5C5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26ADE-169D-864B-BE56-96C98E813AF6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0355C-0E6D-3D40-9FA1-EA75AAA0B5C5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26ADE-169D-864B-BE56-96C98E813AF6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0355C-0E6D-3D40-9FA1-EA75AAA0B5C5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0355C-0E6D-3D40-9FA1-EA75AAA0B5C5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FD7C-5133-4F31-B8DD-48811D9CC47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0355C-0E6D-3D40-9FA1-EA75AAA0B5C5}" type="datetimeFigureOut">
              <a:rPr lang="en-US" smtClean="0"/>
              <a:t>8/26/15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26ADE-169D-864B-BE56-96C98E813AF6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0355C-0E6D-3D40-9FA1-EA75AAA0B5C5}" type="datetimeFigureOut">
              <a:rPr lang="en-US" smtClean="0"/>
              <a:t>8/26/15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26ADE-169D-864B-BE56-96C98E813A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0355C-0E6D-3D40-9FA1-EA75AAA0B5C5}" type="datetimeFigureOut">
              <a:rPr lang="en-US" smtClean="0"/>
              <a:t>8/26/15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26ADE-169D-864B-BE56-96C98E813AF6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0355C-0E6D-3D40-9FA1-EA75AAA0B5C5}" type="datetimeFigureOut">
              <a:rPr lang="en-US" smtClean="0"/>
              <a:t>8/26/15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26ADE-169D-864B-BE56-96C98E813A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0355C-0E6D-3D40-9FA1-EA75AAA0B5C5}" type="datetimeFigureOut">
              <a:rPr lang="en-US" smtClean="0"/>
              <a:t>8/26/15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26ADE-169D-864B-BE56-96C98E813A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0355C-0E6D-3D40-9FA1-EA75AAA0B5C5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26ADE-169D-864B-BE56-96C98E813AF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Conquest and Judges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Deborah</a:t>
            </a:r>
            <a:endParaRPr lang="en-US" dirty="0"/>
          </a:p>
        </p:txBody>
      </p:sp>
      <p:pic>
        <p:nvPicPr>
          <p:cNvPr id="4" name="Content Placeholder 3" descr="Screenshot 2015-08-26 12.04.3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5769" r="-105769"/>
          <a:stretch>
            <a:fillRect/>
          </a:stretch>
        </p:blipFill>
        <p:spPr/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Gideon</a:t>
            </a:r>
            <a:endParaRPr lang="en-US" dirty="0"/>
          </a:p>
        </p:txBody>
      </p:sp>
      <p:pic>
        <p:nvPicPr>
          <p:cNvPr id="4" name="Content Placeholder 3" descr="Screenshot 2015-08-26 12.06.2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79741" r="-79741"/>
          <a:stretch>
            <a:fillRect/>
          </a:stretch>
        </p:blipFill>
        <p:spPr/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Gideon</a:t>
            </a:r>
            <a:endParaRPr lang="en-US" dirty="0"/>
          </a:p>
        </p:txBody>
      </p:sp>
      <p:pic>
        <p:nvPicPr>
          <p:cNvPr id="4" name="Content Placeholder 3" descr="Screenshot 2015-08-26 12.06.1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564" r="-14564"/>
          <a:stretch>
            <a:fillRect/>
          </a:stretch>
        </p:blipFill>
        <p:spPr/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Samson</a:t>
            </a:r>
            <a:endParaRPr lang="en-US" dirty="0"/>
          </a:p>
        </p:txBody>
      </p:sp>
      <p:pic>
        <p:nvPicPr>
          <p:cNvPr id="4" name="Content Placeholder 3" descr="Screenshot 2015-08-26 12.08.0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49142" r="-49142"/>
          <a:stretch>
            <a:fillRect/>
          </a:stretch>
        </p:blipFill>
        <p:spPr/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Samson</a:t>
            </a:r>
            <a:endParaRPr lang="en-US" dirty="0"/>
          </a:p>
        </p:txBody>
      </p:sp>
      <p:pic>
        <p:nvPicPr>
          <p:cNvPr id="4" name="Content Placeholder 3" descr="Screenshot 2015-08-26 12.09.0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2266" r="-12266"/>
          <a:stretch>
            <a:fillRect/>
          </a:stretch>
        </p:blipFill>
        <p:spPr/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Ruth</a:t>
            </a:r>
            <a:endParaRPr lang="en-US" dirty="0"/>
          </a:p>
        </p:txBody>
      </p:sp>
      <p:pic>
        <p:nvPicPr>
          <p:cNvPr id="4" name="Content Placeholder 3" descr="Screenshot 2015-08-26 12.10.3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8026" r="-38026"/>
          <a:stretch>
            <a:fillRect/>
          </a:stretch>
        </p:blipFill>
        <p:spPr/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Ruth</a:t>
            </a:r>
            <a:endParaRPr lang="en-US" dirty="0"/>
          </a:p>
        </p:txBody>
      </p:sp>
      <p:pic>
        <p:nvPicPr>
          <p:cNvPr id="4" name="Content Placeholder 3" descr="Screenshot 2015-08-26 12.10.0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8334" r="-38334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r>
              <a:rPr lang="en-US" dirty="0" smtClean="0"/>
              <a:t>he Walls of Jericho</a:t>
            </a:r>
            <a:endParaRPr lang="en-US" dirty="0"/>
          </a:p>
        </p:txBody>
      </p:sp>
      <p:pic>
        <p:nvPicPr>
          <p:cNvPr id="4" name="Content Placeholder 3" descr="jerichowall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52688" r="-52688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Rahab</a:t>
            </a:r>
            <a:endParaRPr lang="en-US" dirty="0"/>
          </a:p>
        </p:txBody>
      </p:sp>
      <p:pic>
        <p:nvPicPr>
          <p:cNvPr id="4" name="Content Placeholder 3" descr="Rahab (1)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7209" r="-27209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Rahab</a:t>
            </a:r>
            <a:endParaRPr lang="en-US" dirty="0"/>
          </a:p>
        </p:txBody>
      </p:sp>
      <p:pic>
        <p:nvPicPr>
          <p:cNvPr id="4" name="Content Placeholder 3" descr="rahab 4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2598" r="-32598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Rahab</a:t>
            </a:r>
            <a:endParaRPr lang="en-US" dirty="0"/>
          </a:p>
        </p:txBody>
      </p:sp>
      <p:pic>
        <p:nvPicPr>
          <p:cNvPr id="4" name="Content Placeholder 3" descr="rahab.jpg"/>
          <p:cNvPicPr>
            <a:picLocks noGrp="1" noChangeAspect="1"/>
          </p:cNvPicPr>
          <p:nvPr>
            <p:ph idx="1"/>
          </p:nvPr>
        </p:nvPicPr>
        <p:blipFill>
          <a:blip r:embed="rId2"/>
          <a:srcRect l="-93308" r="-93308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Rahab</a:t>
            </a:r>
            <a:endParaRPr lang="en-US" dirty="0"/>
          </a:p>
        </p:txBody>
      </p:sp>
      <p:pic>
        <p:nvPicPr>
          <p:cNvPr id="4" name="Content Placeholder 3" descr="red cloth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3077" r="-33077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Achan</a:t>
            </a:r>
            <a:endParaRPr lang="en-US" dirty="0"/>
          </a:p>
        </p:txBody>
      </p:sp>
      <p:pic>
        <p:nvPicPr>
          <p:cNvPr id="4" name="Content Placeholder 3" descr="Screenshot 2015-08-26 11.57.39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5865" r="-25865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Gibeonites</a:t>
            </a:r>
            <a:endParaRPr lang="en-US" dirty="0"/>
          </a:p>
        </p:txBody>
      </p:sp>
      <p:pic>
        <p:nvPicPr>
          <p:cNvPr id="4" name="Content Placeholder 3" descr="Screenshot 2015-08-26 12.00.07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0962" r="-20962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Gibeonites</a:t>
            </a:r>
            <a:endParaRPr lang="en-US" dirty="0"/>
          </a:p>
        </p:txBody>
      </p:sp>
      <p:pic>
        <p:nvPicPr>
          <p:cNvPr id="4" name="Content Placeholder 3" descr="Screenshot 2015-08-26 11.59.35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6346" r="-16346"/>
          <a:stretch>
            <a:fillRect/>
          </a:stretch>
        </p:blipFill>
        <p:spPr/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37</TotalTime>
  <Words>21</Words>
  <Application>Microsoft Macintosh PowerPoint</Application>
  <PresentationFormat>On-screen Show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Focus</vt:lpstr>
      <vt:lpstr>Conquest and Judges</vt:lpstr>
      <vt:lpstr>The Walls of Jericho</vt:lpstr>
      <vt:lpstr>Rahab</vt:lpstr>
      <vt:lpstr>Rahab</vt:lpstr>
      <vt:lpstr>Rahab</vt:lpstr>
      <vt:lpstr>Rahab</vt:lpstr>
      <vt:lpstr>Achan</vt:lpstr>
      <vt:lpstr>Gibeonites</vt:lpstr>
      <vt:lpstr>Gibeonites</vt:lpstr>
      <vt:lpstr>Deborah</vt:lpstr>
      <vt:lpstr>Gideon</vt:lpstr>
      <vt:lpstr>Gideon</vt:lpstr>
      <vt:lpstr>Samson</vt:lpstr>
      <vt:lpstr>Samson</vt:lpstr>
      <vt:lpstr>Ruth</vt:lpstr>
      <vt:lpstr>Ruth</vt:lpstr>
    </vt:vector>
  </TitlesOfParts>
  <Company>upper zone media productions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Conquest and Judges</dc:title>
  <dc:creator>anne-marie irwin</dc:creator>
  <cp:lastModifiedBy>anne-marie irwin</cp:lastModifiedBy>
  <cp:revision>1</cp:revision>
  <dcterms:created xsi:type="dcterms:W3CDTF">2015-08-26T01:50:55Z</dcterms:created>
  <dcterms:modified xsi:type="dcterms:W3CDTF">2015-08-26T02:28:19Z</dcterms:modified>
</cp:coreProperties>
</file>